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50399950" cy="28440063"/>
  <p:notesSz cx="6858000" cy="9144000"/>
  <p:defaultTextStyle>
    <a:defPPr>
      <a:defRPr lang="lt-LT"/>
    </a:defPPr>
    <a:lvl1pPr marL="0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1pPr>
    <a:lvl2pPr marL="1892064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2pPr>
    <a:lvl3pPr marL="3784127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3pPr>
    <a:lvl4pPr marL="5676191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4pPr>
    <a:lvl5pPr marL="7568254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5pPr>
    <a:lvl6pPr marL="9460318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6pPr>
    <a:lvl7pPr marL="11352381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7pPr>
    <a:lvl8pPr marL="13244444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8pPr>
    <a:lvl9pPr marL="15136508" algn="l" defTabSz="3784127" rtl="0" eaLnBrk="1" latinLnBrk="0" hangingPunct="1">
      <a:defRPr sz="74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DB40"/>
    <a:srgbClr val="B9E185"/>
    <a:srgbClr val="335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87F59-3069-43BA-9E75-63DD00E23853}" v="1" dt="2020-02-14T11:32:25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8" d="100"/>
          <a:sy n="28" d="100"/>
        </p:scale>
        <p:origin x="53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4654429"/>
            <a:ext cx="37799963" cy="9901355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4937618"/>
            <a:ext cx="37799963" cy="6866430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712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9572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514170"/>
            <a:ext cx="10867489" cy="241016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514170"/>
            <a:ext cx="31972468" cy="241016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104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0214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090270"/>
            <a:ext cx="43469957" cy="11830274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9032463"/>
            <a:ext cx="43469957" cy="6221262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5313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7570850"/>
            <a:ext cx="21419979" cy="180449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7570850"/>
            <a:ext cx="21419979" cy="180449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457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514172"/>
            <a:ext cx="43469957" cy="54970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6971768"/>
            <a:ext cx="21321539" cy="3416755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0388523"/>
            <a:ext cx="21321539" cy="152799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6971768"/>
            <a:ext cx="21426543" cy="3416755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0388523"/>
            <a:ext cx="21426543" cy="152799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339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612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977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896004"/>
            <a:ext cx="16255294" cy="6636015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094845"/>
            <a:ext cx="25514975" cy="20210878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532019"/>
            <a:ext cx="16255294" cy="15806620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8301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896004"/>
            <a:ext cx="16255294" cy="6636015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094845"/>
            <a:ext cx="25514975" cy="20210878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532019"/>
            <a:ext cx="16255294" cy="15806620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112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514172"/>
            <a:ext cx="43469957" cy="5497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7570850"/>
            <a:ext cx="43469957" cy="18044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6359727"/>
            <a:ext cx="11339989" cy="15141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6620-F15F-49B5-A126-CFD008D12BF4}" type="datetimeFigureOut">
              <a:rPr lang="lt-LT" smtClean="0"/>
              <a:t>2020-02-24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6359727"/>
            <a:ext cx="17009983" cy="15141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6359727"/>
            <a:ext cx="11339989" cy="15141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8B1F-E43D-4626-915B-B8709EC6A7A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973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uva 34">
            <a:extLst>
              <a:ext uri="{FF2B5EF4-FFF2-40B4-BE49-F238E27FC236}">
                <a16:creationId xmlns:a16="http://schemas.microsoft.com/office/drawing/2014/main" id="{3D69789E-95D5-4417-AEA9-C329503333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094719">
            <a:off x="42710143" y="-274344"/>
            <a:ext cx="2793500" cy="3910900"/>
          </a:xfrm>
          <a:prstGeom prst="rect">
            <a:avLst/>
          </a:prstGeom>
        </p:spPr>
      </p:pic>
      <p:pic>
        <p:nvPicPr>
          <p:cNvPr id="36" name="Kuva 35">
            <a:extLst>
              <a:ext uri="{FF2B5EF4-FFF2-40B4-BE49-F238E27FC236}">
                <a16:creationId xmlns:a16="http://schemas.microsoft.com/office/drawing/2014/main" id="{1B63FFAE-B96E-453D-8CAD-0B4783E864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8610297">
            <a:off x="46285775" y="-919882"/>
            <a:ext cx="4988263" cy="4924311"/>
          </a:xfrm>
          <a:prstGeom prst="rect">
            <a:avLst/>
          </a:prstGeom>
        </p:spPr>
      </p:pic>
      <p:sp>
        <p:nvSpPr>
          <p:cNvPr id="25" name="Suorakulmio 24">
            <a:extLst>
              <a:ext uri="{FF2B5EF4-FFF2-40B4-BE49-F238E27FC236}">
                <a16:creationId xmlns:a16="http://schemas.microsoft.com/office/drawing/2014/main" id="{81B5CBF5-C104-44DD-AEE9-3AE038D8F773}"/>
              </a:ext>
            </a:extLst>
          </p:cNvPr>
          <p:cNvSpPr/>
          <p:nvPr/>
        </p:nvSpPr>
        <p:spPr>
          <a:xfrm>
            <a:off x="0" y="26124372"/>
            <a:ext cx="50399950" cy="2315687"/>
          </a:xfrm>
          <a:prstGeom prst="rect">
            <a:avLst/>
          </a:prstGeom>
          <a:solidFill>
            <a:srgbClr val="98DB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1602932" y="6440554"/>
            <a:ext cx="13262635" cy="700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753520" y="4596909"/>
            <a:ext cx="12600000" cy="911225"/>
          </a:xfrm>
          <a:prstGeom prst="rect">
            <a:avLst/>
          </a:prstGeom>
        </p:spPr>
        <p:txBody>
          <a:bodyPr lIns="462942" tIns="231471" rIns="462942" bIns="231471" anchor="ctr"/>
          <a:lstStyle>
            <a:defPPr>
              <a:defRPr lang="en-US"/>
            </a:defPPr>
            <a:lvl1pPr marL="0" algn="ctr" defTabSz="2314712" rtl="0" eaLnBrk="1" latinLnBrk="0" hangingPunct="1">
              <a:defRPr sz="6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14712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29424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44136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58849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73561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88273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985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7697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Backround</a:t>
            </a:r>
            <a:endParaRPr lang="en-GB" sz="4800" b="1" dirty="0">
              <a:solidFill>
                <a:srgbClr val="335C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836697" y="1329388"/>
            <a:ext cx="37949188" cy="157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GB" altLang="lt-LT" sz="9000" b="1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auto">
          <a:xfrm>
            <a:off x="12771970" y="2718483"/>
            <a:ext cx="24078642" cy="1390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62942" tIns="231471" rIns="462942" bIns="231471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lt-LT" sz="6000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fi-FI" altLang="lt-LT" sz="6000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lt-LT" sz="6000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fi-FI" altLang="lt-LT" sz="6000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lt-LT" sz="6000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fi-FI" altLang="lt-LT" sz="6000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lt-LT" sz="6000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fi-FI" altLang="lt-LT" sz="6000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lt-LT" sz="6000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fi-FI" altLang="lt-LT" sz="6000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45567" y="5809323"/>
            <a:ext cx="13320000" cy="0"/>
          </a:xfrm>
          <a:prstGeom prst="line">
            <a:avLst/>
          </a:prstGeom>
          <a:ln>
            <a:solidFill>
              <a:srgbClr val="B9E185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" name="Text Placeholder 3"/>
          <p:cNvSpPr txBox="1">
            <a:spLocks/>
          </p:cNvSpPr>
          <p:nvPr/>
        </p:nvSpPr>
        <p:spPr>
          <a:xfrm>
            <a:off x="1531475" y="14379059"/>
            <a:ext cx="13733470" cy="1590675"/>
          </a:xfrm>
          <a:prstGeom prst="rect">
            <a:avLst/>
          </a:prstGeom>
        </p:spPr>
        <p:txBody>
          <a:bodyPr lIns="462942" tIns="231471" rIns="462942" bIns="231471" anchor="ctr"/>
          <a:lstStyle>
            <a:defPPr>
              <a:defRPr lang="en-US"/>
            </a:defPPr>
            <a:lvl1pPr marL="0" algn="ctr" defTabSz="2314712" rtl="0" eaLnBrk="1" latinLnBrk="0" hangingPunct="1">
              <a:defRPr sz="6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14712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29424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44136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58849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73561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88273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985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7697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dirty="0">
                <a:solidFill>
                  <a:srgbClr val="335C97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Research and Development Methods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456667" y="15985331"/>
            <a:ext cx="13883086" cy="0"/>
          </a:xfrm>
          <a:prstGeom prst="line">
            <a:avLst/>
          </a:prstGeom>
          <a:ln>
            <a:solidFill>
              <a:srgbClr val="B9E185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Text Placeholder 3"/>
          <p:cNvSpPr txBox="1">
            <a:spLocks/>
          </p:cNvSpPr>
          <p:nvPr/>
        </p:nvSpPr>
        <p:spPr>
          <a:xfrm>
            <a:off x="35638948" y="4596907"/>
            <a:ext cx="12060237" cy="911225"/>
          </a:xfrm>
          <a:prstGeom prst="rect">
            <a:avLst/>
          </a:prstGeom>
        </p:spPr>
        <p:txBody>
          <a:bodyPr lIns="462942" tIns="231471" rIns="462942" bIns="231471" anchor="ctr"/>
          <a:lstStyle>
            <a:defPPr>
              <a:defRPr lang="en-US"/>
            </a:defPPr>
            <a:lvl1pPr marL="0" algn="ctr" defTabSz="2314712" rtl="0" eaLnBrk="1" latinLnBrk="0" hangingPunct="1">
              <a:defRPr sz="6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14712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29424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44136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58849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73561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88273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985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7697" algn="l" defTabSz="2314712" rtl="0" eaLnBrk="1" latinLnBrk="0" hangingPunct="1"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dirty="0" err="1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Conclutions</a:t>
            </a:r>
            <a:endParaRPr lang="en-GB" sz="4800" b="1" dirty="0">
              <a:solidFill>
                <a:srgbClr val="335C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4604617" y="5809323"/>
            <a:ext cx="14040000" cy="0"/>
          </a:xfrm>
          <a:prstGeom prst="line">
            <a:avLst/>
          </a:prstGeom>
          <a:ln>
            <a:solidFill>
              <a:srgbClr val="B9E185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Text Placeholder 3"/>
          <p:cNvSpPr txBox="1">
            <a:spLocks/>
          </p:cNvSpPr>
          <p:nvPr/>
        </p:nvSpPr>
        <p:spPr bwMode="auto">
          <a:xfrm>
            <a:off x="18686496" y="8119264"/>
            <a:ext cx="12060238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lt-LT" sz="4800" b="1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6834104" y="9331679"/>
            <a:ext cx="15954375" cy="0"/>
          </a:xfrm>
          <a:prstGeom prst="line">
            <a:avLst/>
          </a:prstGeom>
          <a:ln>
            <a:solidFill>
              <a:srgbClr val="B9E185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8" name="Text Placeholder 3"/>
          <p:cNvSpPr txBox="1">
            <a:spLocks/>
          </p:cNvSpPr>
          <p:nvPr/>
        </p:nvSpPr>
        <p:spPr bwMode="auto">
          <a:xfrm>
            <a:off x="35594498" y="17439125"/>
            <a:ext cx="12060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lt-LT" sz="4800" b="1" dirty="0">
                <a:solidFill>
                  <a:srgbClr val="335C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References</a:t>
            </a:r>
            <a:endParaRPr lang="en-GB" altLang="lt-LT" sz="4800" dirty="0">
              <a:solidFill>
                <a:srgbClr val="335C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Kuva 31">
            <a:extLst>
              <a:ext uri="{FF2B5EF4-FFF2-40B4-BE49-F238E27FC236}">
                <a16:creationId xmlns:a16="http://schemas.microsoft.com/office/drawing/2014/main" id="{36F56960-663E-4C67-821E-4812F02F4D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665" y="26482858"/>
            <a:ext cx="3333281" cy="1666641"/>
          </a:xfrm>
          <a:prstGeom prst="rect">
            <a:avLst/>
          </a:prstGeom>
        </p:spPr>
      </p:pic>
      <p:pic>
        <p:nvPicPr>
          <p:cNvPr id="34" name="Kuva 33">
            <a:extLst>
              <a:ext uri="{FF2B5EF4-FFF2-40B4-BE49-F238E27FC236}">
                <a16:creationId xmlns:a16="http://schemas.microsoft.com/office/drawing/2014/main" id="{623FCFC1-0843-4FF9-97D3-78E34A540B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3288429">
            <a:off x="787889" y="-2991308"/>
            <a:ext cx="6210301" cy="11363529"/>
          </a:xfrm>
          <a:prstGeom prst="rect">
            <a:avLst/>
          </a:prstGeom>
        </p:spPr>
      </p:pic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B36AAB49-77AE-4033-B7A4-5C159C16A0BD}"/>
              </a:ext>
            </a:extLst>
          </p:cNvPr>
          <p:cNvSpPr txBox="1">
            <a:spLocks/>
          </p:cNvSpPr>
          <p:nvPr/>
        </p:nvSpPr>
        <p:spPr bwMode="auto">
          <a:xfrm>
            <a:off x="1602931" y="16515682"/>
            <a:ext cx="13262635" cy="917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nostrum.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A84554F2-655F-4063-B575-2DD6773E9701}"/>
              </a:ext>
            </a:extLst>
          </p:cNvPr>
          <p:cNvSpPr txBox="1">
            <a:spLocks/>
          </p:cNvSpPr>
          <p:nvPr/>
        </p:nvSpPr>
        <p:spPr bwMode="auto">
          <a:xfrm>
            <a:off x="16834104" y="9883395"/>
            <a:ext cx="15954375" cy="16190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ut.</a:t>
            </a: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ut.</a:t>
            </a: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6791CE2C-B6B9-4E81-BFF1-064BC2A03539}"/>
              </a:ext>
            </a:extLst>
          </p:cNvPr>
          <p:cNvSpPr txBox="1">
            <a:spLocks/>
          </p:cNvSpPr>
          <p:nvPr/>
        </p:nvSpPr>
        <p:spPr bwMode="auto">
          <a:xfrm>
            <a:off x="34604618" y="6440182"/>
            <a:ext cx="14040000" cy="104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vero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ut.</a:t>
            </a: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Straight Connector 13">
            <a:extLst>
              <a:ext uri="{FF2B5EF4-FFF2-40B4-BE49-F238E27FC236}">
                <a16:creationId xmlns:a16="http://schemas.microsoft.com/office/drawing/2014/main" id="{D364C9CE-5DF2-453E-96C2-2CEE608C302A}"/>
              </a:ext>
            </a:extLst>
          </p:cNvPr>
          <p:cNvCxnSpPr/>
          <p:nvPr/>
        </p:nvCxnSpPr>
        <p:spPr>
          <a:xfrm>
            <a:off x="34604617" y="18524782"/>
            <a:ext cx="14040000" cy="0"/>
          </a:xfrm>
          <a:prstGeom prst="line">
            <a:avLst/>
          </a:prstGeom>
          <a:ln>
            <a:solidFill>
              <a:srgbClr val="B9E185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536E9102-CEEC-4356-80CB-13B5BA21EA9E}"/>
              </a:ext>
            </a:extLst>
          </p:cNvPr>
          <p:cNvSpPr txBox="1"/>
          <p:nvPr/>
        </p:nvSpPr>
        <p:spPr>
          <a:xfrm>
            <a:off x="43688113" y="26579839"/>
            <a:ext cx="56375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MAKERS:</a:t>
            </a:r>
          </a:p>
          <a:p>
            <a:pPr lvl="1"/>
            <a:r>
              <a:rPr lang="fi-FI" sz="3200" dirty="0"/>
              <a:t>NAME </a:t>
            </a:r>
            <a:r>
              <a:rPr lang="fi-FI" sz="3200" dirty="0" err="1"/>
              <a:t>NAME</a:t>
            </a:r>
            <a:endParaRPr lang="fi-FI" sz="3200" dirty="0"/>
          </a:p>
          <a:p>
            <a:pPr lvl="1"/>
            <a:r>
              <a:rPr lang="fi-FI" sz="3200" dirty="0"/>
              <a:t>NAME </a:t>
            </a:r>
            <a:r>
              <a:rPr lang="fi-FI" sz="3200" dirty="0" err="1"/>
              <a:t>NAME</a:t>
            </a:r>
            <a:endParaRPr lang="fi-FI" sz="3200" dirty="0"/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10B02E49-D042-4FA8-8FB7-B1D520428D5E}"/>
              </a:ext>
            </a:extLst>
          </p:cNvPr>
          <p:cNvSpPr txBox="1">
            <a:spLocks/>
          </p:cNvSpPr>
          <p:nvPr/>
        </p:nvSpPr>
        <p:spPr bwMode="auto">
          <a:xfrm>
            <a:off x="34757018" y="18962109"/>
            <a:ext cx="14040000" cy="6861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2942" tIns="231471" rIns="462942" bIns="231471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6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4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314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magna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Ut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742950" indent="-742950"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Duis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dolore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lt-LT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GB" altLang="lt-LT" sz="4000" dirty="0">
                <a:latin typeface="Arial" panose="020B0604020202020204" pitchFamily="34" charset="0"/>
                <a:cs typeface="Arial" panose="020B0604020202020204" pitchFamily="34" charset="0"/>
              </a:rPr>
              <a:t> at 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lt-L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AF761B80-FB3D-4A6C-9706-DEE3736EF3F2}"/>
              </a:ext>
            </a:extLst>
          </p:cNvPr>
          <p:cNvSpPr txBox="1"/>
          <p:nvPr/>
        </p:nvSpPr>
        <p:spPr>
          <a:xfrm>
            <a:off x="37911815" y="26732239"/>
            <a:ext cx="56375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 logo of </a:t>
            </a:r>
            <a:r>
              <a:rPr lang="fi-FI" sz="4000" dirty="0" err="1">
                <a:latin typeface="Arial" panose="020B0604020202020204" pitchFamily="34" charset="0"/>
                <a:cs typeface="Arial" panose="020B0604020202020204" pitchFamily="34" charset="0"/>
              </a:rPr>
              <a:t>makers</a:t>
            </a:r>
            <a:endParaRPr lang="fi-FI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14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5FB4CCF3BCC704AB007F45A66DE0E9B" ma:contentTypeVersion="13" ma:contentTypeDescription="Luo uusi asiakirja." ma:contentTypeScope="" ma:versionID="240c83b6f7f5060f87a385099b00b69f">
  <xsd:schema xmlns:xsd="http://www.w3.org/2001/XMLSchema" xmlns:xs="http://www.w3.org/2001/XMLSchema" xmlns:p="http://schemas.microsoft.com/office/2006/metadata/properties" xmlns:ns3="10f14a35-3458-4157-b44b-8346e52bd4a5" xmlns:ns4="bfb4cd41-536e-41d6-a725-0bfa9116daee" targetNamespace="http://schemas.microsoft.com/office/2006/metadata/properties" ma:root="true" ma:fieldsID="ec77012208355ef65bee450f538ceab0" ns3:_="" ns4:_="">
    <xsd:import namespace="10f14a35-3458-4157-b44b-8346e52bd4a5"/>
    <xsd:import namespace="bfb4cd41-536e-41d6-a725-0bfa9116dae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3:SharedWithDetails" minOccurs="0"/>
                <xsd:element ref="ns3:SharingHintHash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14a35-3458-4157-b44b-8346e52bd4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b4cd41-536e-41d6-a725-0bfa9116da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6B374B-50E5-45A1-8A33-E7B559904BD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011C57-85F8-46BE-AA45-4DAFF724D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00A165-963C-4645-8337-451CE91691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14a35-3458-4157-b44b-8346e52bd4a5"/>
    <ds:schemaRef ds:uri="bfb4cd41-536e-41d6-a725-0bfa9116da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4007</TotalTime>
  <Words>711</Words>
  <Application>Microsoft Office PowerPoint</Application>
  <PresentationFormat>Mukautettu</PresentationFormat>
  <Paragraphs>23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Donatas</dc:creator>
  <cp:lastModifiedBy>Noora K Launonen</cp:lastModifiedBy>
  <cp:revision>17</cp:revision>
  <dcterms:created xsi:type="dcterms:W3CDTF">2016-06-28T08:10:10Z</dcterms:created>
  <dcterms:modified xsi:type="dcterms:W3CDTF">2020-02-24T18:55:21Z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0x01010025FB4CCF3BCC704AB007F45A66DE0E9B</vt:lpwstr>
  </property>
</Properties>
</file>